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1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65" d="100"/>
          <a:sy n="65" d="100"/>
        </p:scale>
        <p:origin x="88" y="10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258BB-B695-48E6-BDB6-E398E2142CA0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99760-B15B-4F99-9B42-681FC1D815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1918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C99760-B15B-4F99-9B42-681FC1D815D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672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C58301-AE83-3CB7-F4D4-8E4CF21395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AECB7FB-531A-5FA3-3D40-DFD3F526F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86E828-8B85-6D1C-379D-2C90FA1FA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4A1627-EA4B-9FD8-93F6-499423BF0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975FF1-4FB1-7793-9CC5-164C4CE9C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4879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13C2D-EE99-F623-8AEB-1A27596B0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374F9A-A2DA-FE1D-EE50-9D403E148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3633E3-BF62-CF73-E8AA-502A99082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26E8B1-051D-733D-D0AE-ADF89A990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5E078E-6A77-4692-B3F1-AEDD6D48B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647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735727-813C-D1CF-FDF3-93CCF0B8DD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178A5E-7CE1-3B62-CB29-042BA5743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2528E2-1766-9E62-EF50-2AAA96A98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BF603A-BBBD-997C-9D8E-75B1B174C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5CC894-BD41-0B9B-D131-929EFAE73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318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0C1FB5-E46E-A9FC-39F5-61264A0A4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83B3BF-BC10-8BF3-4992-3168FEC43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E58728-244F-6AC3-C0C5-40822521B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BA94B2-48BD-2AFD-3A1B-5C24F56E9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2C6358-F35C-922F-5E68-C15273D8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568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FB0302-B0EA-22B7-F813-594D9B1BC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87F8FE-39B5-41A6-6B3E-DA9430BAA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43AEB8-F4F1-787B-5F13-EFF6DDA93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190CBD-2D31-3A6E-A57B-5E3D9853E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17116D-44EB-D0E3-4AE2-367F6F7A5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0308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D5AAE2-0061-7DA5-A75B-32B34284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12D566-EFF7-41A2-B8D3-3CC1EA35C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F02013-4766-D581-E7DD-52F4EF72B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63CF93-DCCA-77FA-3DC7-3D15D899B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E5911D-C001-1AAC-3F42-DA4E2D313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1C14CB-D693-98CD-0893-E13CB188A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860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D873DA-F941-802D-074B-906407C98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2C5C20-56E7-8449-C9D9-8AA2BB2482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E5D7FD-C5D9-733C-7A94-8280640DE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4167B2-B84A-CA32-4794-950C0AFF89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FD411F3-985A-F111-E913-C92B1B0C1B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CBC963D-C5A7-17D4-20B5-60740F262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724186D-7B20-C420-4684-4271793ED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D4A1B2-D9D3-E240-610B-26E90807B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323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7C10A-76C0-4FF1-130A-28DAA7282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7DDCCC0-734A-2E77-8A91-4B4ADB0CC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CAB7F0B-EA46-7BBA-F042-8A0AF93A7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C406F7-0338-AE67-14AA-742EF0E08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758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CFDB9C3-C590-B077-4702-25E42D57D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FEA4E4B-09A2-5146-83AC-3629D9E09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3DC7F6-04AA-3A51-23EC-1250568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5321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6039B8-97B1-9427-37A5-486EB6B5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507E22-C9EA-A52C-0E25-1B2C40BF6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919B1FF-FBE6-DAC8-F775-A51ACB015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2E49C2-F166-CA3B-A3BF-DDC80F98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FAB4C2-CCF0-42E0-F33C-A5708CE7B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2458B1-603B-ECF1-D060-EF03F5D0F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288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FA3A89-9359-A8C0-69B6-A920FF829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09A201-02F2-9BF4-9D3E-1049BFD983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13B33B-DAB7-0B5D-D685-5FC464D24C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A361F8-98D2-6438-4279-8E2F1829E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706C3A-E439-2E78-5821-DE030B769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1FBA0C-E8E9-65FE-AD09-5758A5FD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691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A0E907-F4AB-2A8D-625D-9A1E434F1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465643-290A-5AEA-B4A2-B73055AE8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24D487-7221-3FC5-C2B3-2A54122572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D962D2-665B-4F40-959C-E82FB17359DA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7449E2-43A7-1548-0499-F443A52A07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861875-7A93-F739-F651-A154F4CA23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7589A8-F385-4AE2-9821-C5ADF50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006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9.png"/><Relationship Id="rId4" Type="http://schemas.openxmlformats.org/officeDocument/2006/relationships/video" Target="../media/media2.mp4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9A0831-B1CB-A014-4674-383127CD90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마루 부리 굵은" panose="020B0600000101010101" pitchFamily="50" charset="-127"/>
                <a:ea typeface="마루 부리 굵은" panose="020B0600000101010101" pitchFamily="50" charset="-127"/>
              </a:rPr>
              <a:t>2D </a:t>
            </a:r>
            <a:r>
              <a:rPr lang="ko-KR" altLang="en-US" dirty="0">
                <a:latin typeface="마루 부리 굵은" panose="020B0600000101010101" pitchFamily="50" charset="-127"/>
                <a:ea typeface="마루 부리 굵은" panose="020B0600000101010101" pitchFamily="50" charset="-127"/>
              </a:rPr>
              <a:t>게임 프로그래밍</a:t>
            </a:r>
            <a:br>
              <a:rPr lang="en-US" altLang="ko-KR" dirty="0">
                <a:latin typeface="마루 부리 굵은" panose="020B0600000101010101" pitchFamily="50" charset="-127"/>
                <a:ea typeface="마루 부리 굵은" panose="020B0600000101010101" pitchFamily="50" charset="-127"/>
              </a:rPr>
            </a:br>
            <a:r>
              <a:rPr lang="en-US" altLang="ko-KR" dirty="0">
                <a:latin typeface="마루 부리 굵은" panose="020B0600000101010101" pitchFamily="50" charset="-127"/>
                <a:ea typeface="마루 부리 굵은" panose="020B0600000101010101" pitchFamily="50" charset="-127"/>
              </a:rPr>
              <a:t>1</a:t>
            </a:r>
            <a:r>
              <a:rPr lang="ko-KR" altLang="en-US" dirty="0">
                <a:latin typeface="마루 부리 굵은" panose="020B0600000101010101" pitchFamily="50" charset="-127"/>
                <a:ea typeface="마루 부리 굵은" panose="020B0600000101010101" pitchFamily="50" charset="-127"/>
              </a:rPr>
              <a:t>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ABDA948-A11F-0A9F-EBBB-1F0107ACF3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2477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2022184024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게임공학과 신우성</a:t>
            </a:r>
            <a:endParaRPr lang="en-US" altLang="ko-KR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866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90"/>
    </mc:Choice>
    <mc:Fallback xmlns="">
      <p:transition spd="slow" advTm="979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B1123AC-7F30-E72C-921C-5DC267290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585" y="17698"/>
            <a:ext cx="3816095" cy="19380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kern="1200" dirty="0">
                <a:solidFill>
                  <a:schemeClr val="tx1"/>
                </a:solidFill>
                <a:latin typeface="마루 부리 굵은" panose="020B0600000101010101" pitchFamily="50" charset="-127"/>
                <a:ea typeface="마루 부리 굵은" panose="020B0600000101010101" pitchFamily="50" charset="-127"/>
              </a:rPr>
              <a:t>게임 컨셉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978884-2B37-B224-190F-1510C8ED4467}"/>
              </a:ext>
            </a:extLst>
          </p:cNvPr>
          <p:cNvSpPr txBox="1"/>
          <p:nvPr/>
        </p:nvSpPr>
        <p:spPr>
          <a:xfrm>
            <a:off x="89317" y="1865622"/>
            <a:ext cx="4588238" cy="3802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sz="2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게임 장르 </a:t>
            </a:r>
            <a:r>
              <a:rPr lang="en-US" altLang="ko-KR" sz="2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– 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sz="2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액션 </a:t>
            </a:r>
            <a:r>
              <a:rPr lang="en-US" altLang="ko-KR" sz="2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RPG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24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문라이트</a:t>
            </a:r>
            <a:r>
              <a:rPr lang="ko-KR" altLang="en-US" sz="240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모방</a:t>
            </a:r>
            <a:r>
              <a:rPr lang="en-US" altLang="ko-KR" sz="240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  <a:endParaRPr lang="en-US" altLang="ko-KR" sz="2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sz="2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컨셉 </a:t>
            </a:r>
            <a:r>
              <a:rPr lang="en-US" altLang="ko-KR" sz="2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– 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sz="2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던전에서 몬스터를 사냥하여 얻은 재료를 판매해서 본인을 성장시켜서 </a:t>
            </a:r>
            <a:endParaRPr lang="en-US" altLang="ko-KR" sz="2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ko-KR" altLang="en-US" sz="2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 던전의 왕을 물리치는 것</a:t>
            </a:r>
            <a:endParaRPr lang="en-US" altLang="ko-KR" sz="2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0508C73-22CB-5BB0-7A7B-5706B4EBC2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699" r="-1" b="1178"/>
          <a:stretch>
            <a:fillRect/>
          </a:stretch>
        </p:blipFill>
        <p:spPr>
          <a:xfrm>
            <a:off x="4586990" y="-4"/>
            <a:ext cx="7605010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815DA18-134F-7E86-6567-3EA9D9DF36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036" b="14281"/>
          <a:stretch>
            <a:fillRect/>
          </a:stretch>
        </p:blipFill>
        <p:spPr>
          <a:xfrm>
            <a:off x="4407109" y="3802957"/>
            <a:ext cx="7784892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2531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8"/>
    </mc:Choice>
    <mc:Fallback xmlns="">
      <p:transition spd="slow" advTm="418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EF6118E-44FB-4509-B4D9-129052E4C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D37A742-E1A6-33A9-AD82-6DF217734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43" y="163646"/>
            <a:ext cx="3986155" cy="7458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000" kern="1200" dirty="0">
                <a:solidFill>
                  <a:schemeClr val="tx1"/>
                </a:solidFill>
                <a:latin typeface="마루 부리 굵은" panose="020B0600000101010101" pitchFamily="50" charset="-127"/>
                <a:ea typeface="마루 부리 굵은" panose="020B0600000101010101" pitchFamily="50" charset="-127"/>
              </a:rPr>
              <a:t>예상 게임 흐름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54FFC7C-DCBB-8760-7C7B-9DB2E93D43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20543"/>
          <a:stretch>
            <a:fillRect/>
          </a:stretch>
        </p:blipFill>
        <p:spPr>
          <a:xfrm>
            <a:off x="5186554" y="163646"/>
            <a:ext cx="6806703" cy="2623097"/>
          </a:xfrm>
          <a:prstGeom prst="rect">
            <a:avLst/>
          </a:prstGeom>
        </p:spPr>
      </p:pic>
      <p:sp>
        <p:nvSpPr>
          <p:cNvPr id="6" name="부제목 2">
            <a:extLst>
              <a:ext uri="{FF2B5EF4-FFF2-40B4-BE49-F238E27FC236}">
                <a16:creationId xmlns:a16="http://schemas.microsoft.com/office/drawing/2014/main" id="{2472ACE6-C073-BC80-8D79-9F382DADFA96}"/>
              </a:ext>
            </a:extLst>
          </p:cNvPr>
          <p:cNvSpPr txBox="1">
            <a:spLocks/>
          </p:cNvSpPr>
          <p:nvPr/>
        </p:nvSpPr>
        <p:spPr>
          <a:xfrm>
            <a:off x="198742" y="1185216"/>
            <a:ext cx="3986155" cy="2588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None/>
            </a:pP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상점에서 깬 주인공 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0" indent="0" latinLnBrk="0">
              <a:buNone/>
            </a:pPr>
            <a:r>
              <a:rPr lang="en-US" altLang="ko-KR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‘</a:t>
            </a: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할아버지</a:t>
            </a:r>
            <a:r>
              <a:rPr lang="en-US" altLang="ko-KR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’ </a:t>
            </a: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에게 설명을 듣고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 latinLnBrk="0">
              <a:buNone/>
            </a:pP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 latinLnBrk="0">
              <a:buNone/>
            </a:pPr>
            <a:r>
              <a:rPr lang="en-US" altLang="ko-KR" sz="32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32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영웅</a:t>
            </a:r>
            <a:r>
              <a:rPr lang="en-US" altLang="ko-KR" sz="32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 </a:t>
            </a: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 되고 싶어한다</a:t>
            </a:r>
            <a:r>
              <a:rPr lang="en-US" altLang="ko-KR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668413D-2C2B-6938-DB6A-C5120AE0E4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76" r="1" b="8076"/>
          <a:stretch>
            <a:fillRect/>
          </a:stretch>
        </p:blipFill>
        <p:spPr>
          <a:xfrm>
            <a:off x="5186554" y="2956875"/>
            <a:ext cx="6806703" cy="335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408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2DD2FA-D1FC-65FF-EBC6-DEB931D96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AAF2A-D161-BB95-6BB9-8AE5AD0B1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43" y="163646"/>
            <a:ext cx="3986155" cy="7458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000" kern="1200" dirty="0">
                <a:solidFill>
                  <a:schemeClr val="tx1"/>
                </a:solidFill>
                <a:latin typeface="마루 부리 굵은" panose="020B0600000101010101" pitchFamily="50" charset="-127"/>
                <a:ea typeface="마루 부리 굵은" panose="020B0600000101010101" pitchFamily="50" charset="-127"/>
              </a:rPr>
              <a:t>예상 게임 흐름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517E55A7-CCF8-4F6E-B3B8-91F8959B89FA}"/>
              </a:ext>
            </a:extLst>
          </p:cNvPr>
          <p:cNvSpPr txBox="1">
            <a:spLocks/>
          </p:cNvSpPr>
          <p:nvPr/>
        </p:nvSpPr>
        <p:spPr>
          <a:xfrm>
            <a:off x="343885" y="3863748"/>
            <a:ext cx="5752115" cy="2588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None/>
            </a:pP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무기 종류는 검과 방패 </a:t>
            </a:r>
            <a:r>
              <a:rPr lang="en-US" altLang="ko-KR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/ </a:t>
            </a: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창 으로 구성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 latinLnBrk="0">
              <a:buNone/>
            </a:pP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돈을 모아 장비 업그레이드 가능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pic>
        <p:nvPicPr>
          <p:cNvPr id="3" name="iG4KJ2oK_WwPvTorEFXvTe1po2-Yq4RBLyRlS8YjsU9ujxiVi29LH4bIGA84yX5Ka2ZjipQT6oszn9unlzLZFQ">
            <a:hlinkClick r:id="" action="ppaction://media"/>
            <a:extLst>
              <a:ext uri="{FF2B5EF4-FFF2-40B4-BE49-F238E27FC236}">
                <a16:creationId xmlns:a16="http://schemas.microsoft.com/office/drawing/2014/main" id="{2D5B84EE-B8C2-394C-15A9-39A61A0B41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3885" y="1215411"/>
            <a:ext cx="2342470" cy="2342470"/>
          </a:xfrm>
          <a:prstGeom prst="rect">
            <a:avLst/>
          </a:prstGeom>
        </p:spPr>
      </p:pic>
      <p:pic>
        <p:nvPicPr>
          <p:cNvPr id="4" name="dFANRAiTVvE_ytMlrnEHOPa-l0lnYnPzT3zSLg_0GvSvOae66tr4hzGu38LGyoHY43JdQPAYC5b5oQ2yk5MtAg">
            <a:hlinkClick r:id="" action="ppaction://media"/>
            <a:extLst>
              <a:ext uri="{FF2B5EF4-FFF2-40B4-BE49-F238E27FC236}">
                <a16:creationId xmlns:a16="http://schemas.microsoft.com/office/drawing/2014/main" id="{6AD3B908-E06B-6BB0-B795-C34DFBF39AE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58805" y="1215411"/>
            <a:ext cx="2342470" cy="2342470"/>
          </a:xfrm>
          <a:prstGeom prst="rect">
            <a:avLst/>
          </a:prstGeom>
        </p:spPr>
      </p:pic>
      <p:pic>
        <p:nvPicPr>
          <p:cNvPr id="1026" name="Picture 2" descr="Boomerang_Skeleton">
            <a:extLst>
              <a:ext uri="{FF2B5EF4-FFF2-40B4-BE49-F238E27FC236}">
                <a16:creationId xmlns:a16="http://schemas.microsoft.com/office/drawing/2014/main" id="{91EA6627-D9CD-0A24-4CA9-A167184B5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235" y="-278841"/>
            <a:ext cx="2716822" cy="2988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C8549F35-4437-93C9-83CC-4319767E108E}"/>
              </a:ext>
            </a:extLst>
          </p:cNvPr>
          <p:cNvSpPr txBox="1">
            <a:spLocks/>
          </p:cNvSpPr>
          <p:nvPr/>
        </p:nvSpPr>
        <p:spPr>
          <a:xfrm>
            <a:off x="5941254" y="2455355"/>
            <a:ext cx="6620255" cy="9144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None/>
            </a:pPr>
            <a:r>
              <a:rPr lang="ko-KR" altLang="en-US" sz="2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위와 같은 몬스터를 잡고 장식품을 얻어 판매</a:t>
            </a:r>
            <a:endParaRPr lang="en-US" altLang="ko-KR" sz="2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 latinLnBrk="0">
              <a:buNone/>
            </a:pPr>
            <a:endParaRPr lang="en-US" altLang="ko-KR" sz="2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pic>
        <p:nvPicPr>
          <p:cNvPr id="1028" name="Picture 4" descr="Vine_Flower">
            <a:extLst>
              <a:ext uri="{FF2B5EF4-FFF2-40B4-BE49-F238E27FC236}">
                <a16:creationId xmlns:a16="http://schemas.microsoft.com/office/drawing/2014/main" id="{63FA45E7-A4A7-D449-D9CE-4395EBF82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3155" y="1255266"/>
            <a:ext cx="769620" cy="91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olem_King">
            <a:extLst>
              <a:ext uri="{FF2B5EF4-FFF2-40B4-BE49-F238E27FC236}">
                <a16:creationId xmlns:a16="http://schemas.microsoft.com/office/drawing/2014/main" id="{71329C6F-1786-C1E0-4D63-61F1F87F7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671" y="3026649"/>
            <a:ext cx="3614929" cy="359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BA7F8F7-F93D-82F5-2899-4E7218DCEB86}"/>
              </a:ext>
            </a:extLst>
          </p:cNvPr>
          <p:cNvSpPr txBox="1"/>
          <p:nvPr/>
        </p:nvSpPr>
        <p:spPr>
          <a:xfrm>
            <a:off x="4484703" y="5776223"/>
            <a:ext cx="3639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강해져서 던전의 왕을 물리치고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영웅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 되는 것이 게임의 마무리</a:t>
            </a:r>
          </a:p>
        </p:txBody>
      </p:sp>
      <p:pic>
        <p:nvPicPr>
          <p:cNvPr id="15" name="Picture 4" descr="Vine_Flower">
            <a:extLst>
              <a:ext uri="{FF2B5EF4-FFF2-40B4-BE49-F238E27FC236}">
                <a16:creationId xmlns:a16="http://schemas.microsoft.com/office/drawing/2014/main" id="{2387C9FA-333E-6A3E-9270-B662BB9CD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32474">
            <a:off x="10023819" y="1348786"/>
            <a:ext cx="769620" cy="91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Vine_Flower">
            <a:extLst>
              <a:ext uri="{FF2B5EF4-FFF2-40B4-BE49-F238E27FC236}">
                <a16:creationId xmlns:a16="http://schemas.microsoft.com/office/drawing/2014/main" id="{40B4C33B-12CA-BE98-41AE-AAFC4CD92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7965" y="532063"/>
            <a:ext cx="769620" cy="91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4981CB4-9512-9592-5389-2988DBDE1F7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34399" y="3026649"/>
            <a:ext cx="1447218" cy="203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808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9E1A36-EA62-F117-8C63-3DD5C8A44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마루 부리 굵은" panose="020B0600000101010101" pitchFamily="50" charset="-127"/>
                <a:ea typeface="마루 부리 굵은" panose="020B0600000101010101" pitchFamily="50" charset="-127"/>
              </a:rPr>
              <a:t>개발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DACACC-BC1E-BF7A-30CF-4B88D823C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주차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: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게임 이미지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(sprite sheet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등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수집 및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기본틀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설립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</a:p>
          <a:p>
            <a:pPr marL="0" indent="0">
              <a:buNone/>
            </a:pP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주차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캐릭터의 움직임 및 무기별 공격 구현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	</a:t>
            </a:r>
          </a:p>
          <a:p>
            <a:pPr marL="0" indent="0">
              <a:buNone/>
            </a:pP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3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주차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몬스터 구현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사망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공격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아이템 등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및 충돌 처리</a:t>
            </a:r>
            <a:endParaRPr lang="en-US" altLang="ko-KR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4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주차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: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배경 및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UI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구현</a:t>
            </a:r>
            <a:endParaRPr lang="en-US" altLang="ko-KR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5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주차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: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판매 시스템 구현 </a:t>
            </a:r>
            <a:endParaRPr lang="en-US" altLang="ko-KR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6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주차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: NPC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구현 및 대화 처리</a:t>
            </a:r>
            <a:endParaRPr lang="en-US" altLang="ko-KR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7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주차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: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보스 구현</a:t>
            </a:r>
            <a:endParaRPr lang="en-US" altLang="ko-KR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8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주차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사운드 구현</a:t>
            </a:r>
            <a:endParaRPr lang="en-US" altLang="ko-KR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9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주차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: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최종 디버깅 및 완성</a:t>
            </a:r>
          </a:p>
        </p:txBody>
      </p:sp>
    </p:spTree>
    <p:extLst>
      <p:ext uri="{BB962C8B-B14F-4D97-AF65-F5344CB8AC3E}">
        <p14:creationId xmlns:p14="http://schemas.microsoft.com/office/powerpoint/2010/main" val="2266988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171</Words>
  <Application>Microsoft Office PowerPoint</Application>
  <PresentationFormat>와이드스크린</PresentationFormat>
  <Paragraphs>32</Paragraphs>
  <Slides>5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마루 부리 굵은</vt:lpstr>
      <vt:lpstr>마루 부리 조금굵은</vt:lpstr>
      <vt:lpstr>마루 부리 중간</vt:lpstr>
      <vt:lpstr>맑은 고딕</vt:lpstr>
      <vt:lpstr>Arial</vt:lpstr>
      <vt:lpstr>Office 테마</vt:lpstr>
      <vt:lpstr>2D 게임 프로그래밍 1차 발표</vt:lpstr>
      <vt:lpstr>게임 컨셉</vt:lpstr>
      <vt:lpstr>예상 게임 흐름</vt:lpstr>
      <vt:lpstr>예상 게임 흐름</vt:lpstr>
      <vt:lpstr>개발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sillyday01@gmail.com</dc:creator>
  <cp:lastModifiedBy>sillyday01@gmail.com</cp:lastModifiedBy>
  <cp:revision>6</cp:revision>
  <dcterms:created xsi:type="dcterms:W3CDTF">2025-10-01T09:08:48Z</dcterms:created>
  <dcterms:modified xsi:type="dcterms:W3CDTF">2025-10-01T11:39:24Z</dcterms:modified>
</cp:coreProperties>
</file>

<file path=docProps/thumbnail.jpeg>
</file>